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2" r:id="rId2"/>
    <p:sldId id="261" r:id="rId3"/>
  </p:sldIdLst>
  <p:sldSz cx="9144000" cy="6858000" type="screen4x3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FF1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18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ED5999F2-AC65-4864-AAC1-5421F3BB9F6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54" tIns="45377" rIns="90754" bIns="45377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612397E7-6F7C-52A6-D006-32362CDBD52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54" tIns="45377" rIns="90754" bIns="4537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7EEFC5F2-D8F6-E78E-95C2-3C262B65ABE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54" tIns="45377" rIns="90754" bIns="45377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459DF7ED-D72A-3D65-665E-153D526508D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54" tIns="45377" rIns="90754" bIns="4537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smtClean="0"/>
            </a:lvl1pPr>
          </a:lstStyle>
          <a:p>
            <a:pPr>
              <a:defRPr/>
            </a:pPr>
            <a:fld id="{1F86BD22-ADCD-44CB-A8B9-3283ECE25A6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42052DEE-FE79-9E31-48F7-22485D343F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54" tIns="45377" rIns="90754" bIns="45377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89B2EB59-C4E7-EFC0-8E7B-249FFC33738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54" tIns="45377" rIns="90754" bIns="4537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E080552C-199A-E051-E0B1-1DBE6F4A718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D453BE02-3C12-9193-AB92-0583F9B6D0B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7888"/>
            <a:ext cx="4938713" cy="443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54" tIns="45377" rIns="90754" bIns="453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76429B62-923D-9061-1519-5C42C8071C0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54" tIns="45377" rIns="90754" bIns="45377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F998AA07-1540-BBA3-CD1F-2D22A90081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54" tIns="45377" rIns="90754" bIns="4537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smtClean="0"/>
            </a:lvl1pPr>
          </a:lstStyle>
          <a:p>
            <a:pPr>
              <a:defRPr/>
            </a:pPr>
            <a:fld id="{F81EF6AE-C3E7-471B-B25C-0A53F9DBB9E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3841E4F-80A9-CC22-35E4-F44DE4AF46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9984FC3-6D88-E80C-7706-6432E03434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48C919F-F815-667F-8972-7D4176527D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CAB3AE-B6AA-4B21-BECF-32D8BADC03F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48086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1D2B8BD-5B48-9502-1AB9-9100DA6477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ADE7138-802A-2CC5-32C7-CEA99DEF93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E97F20C-8711-4652-2D90-FAF7E1A2F7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8E1715-9272-46CC-8D63-0FB63FB7CE5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08581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C871C42-6292-939C-48F5-D1251AF341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35BE2BA-387D-3DE4-4508-86A6C69E18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CC3CD81-32A8-BFCE-530B-86DBC8A485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1C2A0-3266-4B4C-9D9E-05EC65C30C5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6032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8D46DFB-B04E-76B2-49C6-903ED3F5A4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84F47ED-0D4F-A089-F4FB-0007B7C5C6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109CE19-921D-1F0A-AA19-1CE097A462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EA3AAB-85B1-4DC2-8714-62BF2F07836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01230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A385111-9EE2-F70D-B68A-414E2DC846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6EB3A46-340D-EE76-9AB9-1849B7D973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B57F404-411B-6B7E-6A13-A122BD4315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263BA8-4AB8-49FE-BF1D-A54BDB60184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40598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0340B4-F262-F586-0607-1AF7628ABD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B070778-5B56-6148-6E16-BE3BCB8F61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CC6AEB0-5F5D-C597-7123-C5E361E949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B2D11B-7F3C-4C38-B3CC-2C1416F440A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75608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3CF3656-C40A-C55D-5487-AB3BD96BD7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7FA2875-1B2C-8953-01BC-351F18EF25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664797D-D76E-A1E9-9074-09555B5755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04E1CB-EAF8-4AD2-B4F9-497C64C2B54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55157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2AA6E6C-AA3A-1C2B-849C-4FCA57D65D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1DC3298-53A3-7655-8817-A889617274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1627F89-2BD1-42AD-EDD8-2189AE1930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D3D671-7682-445C-B390-46083A0F134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47770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7125B77-745C-BB84-2D84-48F8868878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7C19B51-F32C-E781-59E6-76D6CE8DFF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EDF6918-2999-DE05-56DA-E6E09440E7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B3ECD3-DD87-48F8-AF2D-BB8AFB1AB90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2346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A055BCA-AEB8-50B6-4557-A61E4E373C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0828770-3451-DDA9-5E99-61FA4D8DFD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55FB45E-DE08-3BE4-476E-3C69DD002B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1BD85-7DDB-4543-ACC0-0FAE85D5ADE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31776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D019A2A-E723-3C08-06EB-5E8190681F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694BD3-BD4F-B019-7D78-1A99D31C3B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5B1FF6E-2D23-E23F-D262-45906150A8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E30D8-C3AE-4705-BE29-309B7CE7E18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86972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70E0321-5EA4-B853-25D1-E1F1D7A2DA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  <a:endParaRPr lang="en-US" altLang="ja-JP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DA97D50-8CCD-3940-9DAE-6C9A1EB414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7C340A1-D2F5-AFBD-A65F-39AA84DEE1C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8B8A608-AE23-9E2F-D567-726BCF85471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D7094FF-0923-A5D7-B197-94BF2B31090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 smtClean="0"/>
            </a:lvl1pPr>
          </a:lstStyle>
          <a:p>
            <a:pPr>
              <a:defRPr/>
            </a:pPr>
            <a:fld id="{A9827A68-B8BC-45E8-9C7B-B408AB3C9C0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17A2DFF6-2B30-F5BC-BE3E-999BED616CF7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169863" y="112713"/>
            <a:ext cx="8770937" cy="2811462"/>
          </a:xfrm>
          <a:prstGeom prst="rect">
            <a:avLst/>
          </a:prstGeom>
          <a:solidFill>
            <a:srgbClr val="000080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b="1" dirty="0">
                <a:solidFill>
                  <a:schemeClr val="bg1"/>
                </a:solidFill>
              </a:rPr>
              <a:t>The 51</a:t>
            </a:r>
            <a:r>
              <a:rPr lang="en-US" altLang="ja-JP" sz="2800" b="1" baseline="30000" dirty="0">
                <a:solidFill>
                  <a:schemeClr val="bg1"/>
                </a:solidFill>
              </a:rPr>
              <a:t>st</a:t>
            </a:r>
            <a:r>
              <a:rPr lang="en-US" altLang="ja-JP" sz="2800" b="1" dirty="0">
                <a:solidFill>
                  <a:schemeClr val="bg1"/>
                </a:solidFill>
              </a:rPr>
              <a:t> Annual Meeting of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b="1" dirty="0">
                <a:solidFill>
                  <a:schemeClr val="bg1"/>
                </a:solidFill>
              </a:rPr>
              <a:t>the Japanese Society for Pediatric Gastroenterology, Hepatology and Nutrition</a:t>
            </a:r>
            <a:r>
              <a:rPr lang="ja-JP" altLang="en-US" sz="2400" b="1" dirty="0">
                <a:solidFill>
                  <a:schemeClr val="bg1"/>
                </a:solidFill>
              </a:rPr>
              <a:t>　</a:t>
            </a:r>
            <a:endParaRPr lang="en-US" altLang="ja-JP" sz="2400" b="1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4000" dirty="0">
                <a:solidFill>
                  <a:schemeClr val="bg1"/>
                </a:solidFill>
              </a:rPr>
              <a:t>COI Disclosure Information</a:t>
            </a:r>
            <a:br>
              <a:rPr lang="ja-JP" altLang="ja-JP" sz="4000" b="1" i="1" dirty="0">
                <a:solidFill>
                  <a:schemeClr val="bg1"/>
                </a:solidFill>
              </a:rPr>
            </a:br>
            <a:r>
              <a:rPr lang="en-US" altLang="ja-JP" b="1" i="1" dirty="0">
                <a:solidFill>
                  <a:srgbClr val="FFFF00"/>
                </a:solidFill>
              </a:rPr>
              <a:t>Name of the Speaker </a:t>
            </a:r>
            <a:endParaRPr lang="en-US" altLang="ja-JP" dirty="0">
              <a:solidFill>
                <a:schemeClr val="bg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3C350804-9255-2B6B-25CD-FFD29FF99BB6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530225" y="3646488"/>
            <a:ext cx="8094663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buFontTx/>
              <a:buNone/>
            </a:pPr>
            <a:r>
              <a:rPr lang="en-US" altLang="ja-JP">
                <a:solidFill>
                  <a:schemeClr val="bg1"/>
                </a:solidFill>
              </a:rPr>
              <a:t>I have no COI with regard to our presentation.</a:t>
            </a:r>
            <a:endParaRPr lang="ja-JP" altLang="ja-JP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>
            <a:extLst>
              <a:ext uri="{FF2B5EF4-FFF2-40B4-BE49-F238E27FC236}">
                <a16:creationId xmlns:a16="http://schemas.microsoft.com/office/drawing/2014/main" id="{CB76224F-208E-F272-2246-3DF0FD52AEB2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530225" y="2889250"/>
            <a:ext cx="8094663" cy="342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ja-JP" sz="2000">
              <a:solidFill>
                <a:schemeClr val="bg1"/>
              </a:solidFill>
              <a:latin typeface="ＭＳ Ｐゴシック" panose="020B0600070205080204" pitchFamily="50" charset="-128"/>
            </a:endParaRPr>
          </a:p>
          <a:p>
            <a:pPr>
              <a:buFontTx/>
              <a:buNone/>
            </a:pPr>
            <a:r>
              <a:rPr lang="en-US" altLang="ja-JP" sz="3600">
                <a:solidFill>
                  <a:schemeClr val="bg1"/>
                </a:solidFill>
              </a:rPr>
              <a:t>Matters requiring disclosure of COI with regard to our presentation are as follows; </a:t>
            </a:r>
            <a:endParaRPr lang="ja-JP" altLang="ja-JP" sz="3600">
              <a:solidFill>
                <a:schemeClr val="bg1"/>
              </a:solidFill>
            </a:endParaRPr>
          </a:p>
          <a:p>
            <a:pPr>
              <a:buFontTx/>
              <a:buNone/>
            </a:pPr>
            <a:r>
              <a:rPr lang="ja-JP" altLang="en-US" sz="3600">
                <a:solidFill>
                  <a:schemeClr val="bg1"/>
                </a:solidFill>
              </a:rPr>
              <a:t>　  </a:t>
            </a:r>
            <a:r>
              <a:rPr lang="en-US" altLang="ja-JP" sz="2800">
                <a:solidFill>
                  <a:schemeClr val="bg1"/>
                </a:solidFill>
              </a:rPr>
              <a:t>Research founding: XXX corporation </a:t>
            </a:r>
            <a:endParaRPr lang="ja-JP" altLang="ja-JP" sz="2800">
              <a:solidFill>
                <a:schemeClr val="bg1"/>
              </a:solidFill>
            </a:endParaRPr>
          </a:p>
          <a:p>
            <a:pPr>
              <a:buFontTx/>
              <a:buNone/>
            </a:pPr>
            <a:r>
              <a:rPr lang="ja-JP" altLang="en-US" sz="2800">
                <a:solidFill>
                  <a:schemeClr val="bg1"/>
                </a:solidFill>
              </a:rPr>
              <a:t>      </a:t>
            </a:r>
            <a:r>
              <a:rPr lang="en-US" altLang="ja-JP" sz="2800">
                <a:solidFill>
                  <a:schemeClr val="bg1"/>
                </a:solidFill>
              </a:rPr>
              <a:t>Acceptance of Researchers: / YYY corporation</a:t>
            </a:r>
            <a:endParaRPr lang="ja-JP" altLang="ja-JP" sz="2800">
              <a:solidFill>
                <a:schemeClr val="bg1"/>
              </a:solidFill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416ED1EE-6A25-2DBE-F247-B24E9B5DBF3F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169863" y="112713"/>
            <a:ext cx="8770937" cy="2811462"/>
          </a:xfrm>
          <a:prstGeom prst="rect">
            <a:avLst/>
          </a:prstGeom>
          <a:solidFill>
            <a:srgbClr val="000080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b="1" dirty="0">
                <a:solidFill>
                  <a:schemeClr val="bg1"/>
                </a:solidFill>
              </a:rPr>
              <a:t>The 51</a:t>
            </a:r>
            <a:r>
              <a:rPr lang="en-US" altLang="ja-JP" sz="2800" b="1" baseline="30000" dirty="0">
                <a:solidFill>
                  <a:schemeClr val="bg1"/>
                </a:solidFill>
              </a:rPr>
              <a:t>st</a:t>
            </a:r>
            <a:r>
              <a:rPr lang="en-US" altLang="ja-JP" sz="2800" b="1" dirty="0">
                <a:solidFill>
                  <a:schemeClr val="bg1"/>
                </a:solidFill>
              </a:rPr>
              <a:t> Annual Meeting of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b="1" dirty="0">
                <a:solidFill>
                  <a:schemeClr val="bg1"/>
                </a:solidFill>
              </a:rPr>
              <a:t>the Japanese Society for Pediatric Gastroenterology, Hepatology and Nutrition</a:t>
            </a:r>
            <a:r>
              <a:rPr lang="ja-JP" altLang="en-US" sz="2400" b="1" dirty="0">
                <a:solidFill>
                  <a:schemeClr val="bg1"/>
                </a:solidFill>
              </a:rPr>
              <a:t>　</a:t>
            </a:r>
            <a:endParaRPr lang="en-US" altLang="ja-JP" sz="2400" b="1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4000" dirty="0">
                <a:solidFill>
                  <a:schemeClr val="bg1"/>
                </a:solidFill>
              </a:rPr>
              <a:t>COI Disclosure Information</a:t>
            </a:r>
            <a:br>
              <a:rPr lang="ja-JP" altLang="ja-JP" sz="4000" b="1" i="1" dirty="0">
                <a:solidFill>
                  <a:schemeClr val="bg1"/>
                </a:solidFill>
              </a:rPr>
            </a:br>
            <a:r>
              <a:rPr lang="en-US" altLang="ja-JP" b="1" i="1" dirty="0">
                <a:solidFill>
                  <a:srgbClr val="FFFF00"/>
                </a:solidFill>
              </a:rPr>
              <a:t>Name of the Speaker </a:t>
            </a:r>
            <a:endParaRPr lang="en-US" altLang="ja-JP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84</Words>
  <Application>Microsoft Office PowerPoint</Application>
  <PresentationFormat>画面に合わせる (4:3)</PresentationFormat>
  <Paragraphs>11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5" baseType="lpstr">
      <vt:lpstr>ＭＳ Ｐゴシック</vt:lpstr>
      <vt:lpstr>Times New Roman</vt:lpstr>
      <vt:lpstr>Default Design</vt:lpstr>
      <vt:lpstr>PowerPoint プレゼンテーション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MACC-003</cp:lastModifiedBy>
  <cp:revision>90</cp:revision>
  <cp:lastPrinted>2015-10-26T07:51:11Z</cp:lastPrinted>
  <dcterms:created xsi:type="dcterms:W3CDTF">2000-09-04T17:39:07Z</dcterms:created>
  <dcterms:modified xsi:type="dcterms:W3CDTF">2024-03-12T03:19:25Z</dcterms:modified>
</cp:coreProperties>
</file>