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1" r:id="rId3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1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D5999F2-AC65-4864-AAC1-5421F3BB9F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12397E7-6F7C-52A6-D006-32362CDBD52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7EEFC5F2-D8F6-E78E-95C2-3C262B65ABE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59DF7ED-D72A-3D65-665E-153D526508D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1F86BD22-ADCD-44CB-A8B9-3283ECE25A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2052DEE-FE79-9E31-48F7-22485D343F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9B2EB59-C4E7-EFC0-8E7B-249FFC3373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080552C-199A-E051-E0B1-1DBE6F4A71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453BE02-3C12-9193-AB92-0583F9B6D0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7888"/>
            <a:ext cx="493871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6429B62-923D-9061-1519-5C42C8071C0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998AA07-1540-BBA3-CD1F-2D22A90081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81EF6AE-C3E7-471B-B25C-0A53F9DBB9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841E4F-80A9-CC22-35E4-F44DE4AF46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984FC3-6D88-E80C-7706-6432E03434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8C919F-F815-667F-8972-7D4176527D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AB3AE-B6AA-4B21-BECF-32D8BADC03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808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D2B8BD-5B48-9502-1AB9-9100DA6477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DE7138-802A-2CC5-32C7-CEA99DEF93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97F20C-8711-4652-2D90-FAF7E1A2F7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E1715-9272-46CC-8D63-0FB63FB7CE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858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871C42-6292-939C-48F5-D1251AF341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5BE2BA-387D-3DE4-4508-86A6C69E18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C3CD81-32A8-BFCE-530B-86DBC8A485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1C2A0-3266-4B4C-9D9E-05EC65C30C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03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D46DFB-B04E-76B2-49C6-903ED3F5A4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4F47ED-0D4F-A089-F4FB-0007B7C5C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09CE19-921D-1F0A-AA19-1CE097A462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A3AAB-85B1-4DC2-8714-62BF2F0783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123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385111-9EE2-F70D-B68A-414E2DC846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EB3A46-340D-EE76-9AB9-1849B7D97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57F404-411B-6B7E-6A13-A122BD431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63BA8-4AB8-49FE-BF1D-A54BDB6018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059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0340B4-F262-F586-0607-1AF7628AB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070778-5B56-6148-6E16-BE3BCB8F61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C6AEB0-5F5D-C597-7123-C5E361E949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2D11B-7F3C-4C38-B3CC-2C1416F440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56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3CF3656-C40A-C55D-5487-AB3BD96BD7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7FA2875-1B2C-8953-01BC-351F18EF25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664797D-D76E-A1E9-9074-09555B5755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4E1CB-EAF8-4AD2-B4F9-497C64C2B5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515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2AA6E6C-AA3A-1C2B-849C-4FCA57D65D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DC3298-53A3-7655-8817-A889617274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627F89-2BD1-42AD-EDD8-2189AE1930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3D671-7682-445C-B390-46083A0F13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777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7125B77-745C-BB84-2D84-48F8868878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C19B51-F32C-E781-59E6-76D6CE8DFF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EDF6918-2999-DE05-56DA-E6E09440E7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3ECD3-DD87-48F8-AF2D-BB8AFB1AB9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3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055BCA-AEB8-50B6-4557-A61E4E373C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828770-3451-DDA9-5E99-61FA4D8DFD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5FB45E-DE08-3BE4-476E-3C69DD002B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1BD85-7DDB-4543-ACC0-0FAE85D5AD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177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019A2A-E723-3C08-06EB-5E8190681F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94BD3-BD4F-B019-7D78-1A99D31C3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B1FF6E-2D23-E23F-D262-45906150A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0D8-C3AE-4705-BE29-309B7CE7E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697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70E0321-5EA4-B853-25D1-E1F1D7A2D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A97D50-8CCD-3940-9DAE-6C9A1EB414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7C340A1-D2F5-AFBD-A65F-39AA84DEE1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8B8A608-AE23-9E2F-D567-726BCF8547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D7094FF-0923-A5D7-B197-94BF2B3109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A9827A68-B8BC-45E8-9C7B-B408AB3C9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7A2DFF6-2B30-F5BC-BE3E-999BED616CF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69863" y="112713"/>
            <a:ext cx="8770937" cy="2811462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bg1"/>
                </a:solidFill>
              </a:rPr>
              <a:t>The 51</a:t>
            </a:r>
            <a:r>
              <a:rPr lang="en-US" altLang="ja-JP" sz="2800" b="1" baseline="30000" dirty="0">
                <a:solidFill>
                  <a:schemeClr val="bg1"/>
                </a:solidFill>
              </a:rPr>
              <a:t>st</a:t>
            </a:r>
            <a:r>
              <a:rPr lang="en-US" altLang="ja-JP" sz="2800" b="1" dirty="0">
                <a:solidFill>
                  <a:schemeClr val="bg1"/>
                </a:solidFill>
              </a:rPr>
              <a:t> Annual Meeting of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bg1"/>
                </a:solidFill>
              </a:rPr>
              <a:t>the Japanese Society for Pediatric Gastroenterology, Hepatology and Nutrition</a:t>
            </a:r>
            <a:r>
              <a:rPr lang="ja-JP" altLang="en-US" sz="2400" b="1" dirty="0">
                <a:solidFill>
                  <a:schemeClr val="bg1"/>
                </a:solidFill>
              </a:rPr>
              <a:t>　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>
                <a:solidFill>
                  <a:schemeClr val="bg1"/>
                </a:solidFill>
              </a:rPr>
              <a:t>COI Disclosure Information</a:t>
            </a:r>
            <a:br>
              <a:rPr lang="ja-JP" altLang="ja-JP" sz="4000" b="1" i="1" dirty="0">
                <a:solidFill>
                  <a:schemeClr val="bg1"/>
                </a:solidFill>
              </a:rPr>
            </a:br>
            <a:r>
              <a:rPr lang="en-US" altLang="ja-JP" b="1" i="1" dirty="0">
                <a:solidFill>
                  <a:srgbClr val="FFFF00"/>
                </a:solidFill>
              </a:rPr>
              <a:t>Name of the Speaker </a:t>
            </a:r>
            <a:endParaRPr lang="en-US" altLang="ja-JP" dirty="0">
              <a:solidFill>
                <a:schemeClr val="bg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C350804-9255-2B6B-25CD-FFD29FF99BB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530225" y="3646488"/>
            <a:ext cx="8094663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buFontTx/>
              <a:buNone/>
            </a:pPr>
            <a:r>
              <a:rPr lang="en-US" altLang="ja-JP">
                <a:solidFill>
                  <a:schemeClr val="bg1"/>
                </a:solidFill>
              </a:rPr>
              <a:t>I have no COI with regard to our presentation.</a:t>
            </a:r>
            <a:endParaRPr lang="ja-JP" altLang="ja-JP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CB76224F-208E-F272-2246-3DF0FD52AEB2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530225" y="2889250"/>
            <a:ext cx="8094663" cy="342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00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>
              <a:buFontTx/>
              <a:buNone/>
            </a:pPr>
            <a:r>
              <a:rPr lang="en-US" altLang="ja-JP" sz="3600">
                <a:solidFill>
                  <a:schemeClr val="bg1"/>
                </a:solidFill>
              </a:rPr>
              <a:t>Matters requiring disclosure of COI with regard to our presentation are as follows; </a:t>
            </a:r>
            <a:endParaRPr lang="ja-JP" altLang="ja-JP" sz="360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ja-JP" altLang="en-US" sz="3600">
                <a:solidFill>
                  <a:schemeClr val="bg1"/>
                </a:solidFill>
              </a:rPr>
              <a:t>　  </a:t>
            </a:r>
            <a:r>
              <a:rPr lang="en-US" altLang="ja-JP" sz="2800">
                <a:solidFill>
                  <a:schemeClr val="bg1"/>
                </a:solidFill>
              </a:rPr>
              <a:t>Research founding: XXX corporation </a:t>
            </a:r>
            <a:endParaRPr lang="ja-JP" altLang="ja-JP" sz="280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ja-JP" altLang="en-US" sz="2800">
                <a:solidFill>
                  <a:schemeClr val="bg1"/>
                </a:solidFill>
              </a:rPr>
              <a:t>      </a:t>
            </a:r>
            <a:r>
              <a:rPr lang="en-US" altLang="ja-JP" sz="2800">
                <a:solidFill>
                  <a:schemeClr val="bg1"/>
                </a:solidFill>
              </a:rPr>
              <a:t>Acceptance of Researchers: / YYY corporation</a:t>
            </a:r>
            <a:endParaRPr lang="ja-JP" altLang="ja-JP" sz="2800">
              <a:solidFill>
                <a:schemeClr val="bg1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16ED1EE-6A25-2DBE-F247-B24E9B5DBF3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69863" y="112713"/>
            <a:ext cx="8770937" cy="2811462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bg1"/>
                </a:solidFill>
              </a:rPr>
              <a:t>The 51</a:t>
            </a:r>
            <a:r>
              <a:rPr lang="en-US" altLang="ja-JP" sz="2800" b="1" baseline="30000" dirty="0">
                <a:solidFill>
                  <a:schemeClr val="bg1"/>
                </a:solidFill>
              </a:rPr>
              <a:t>st</a:t>
            </a:r>
            <a:r>
              <a:rPr lang="en-US" altLang="ja-JP" sz="2800" b="1" dirty="0">
                <a:solidFill>
                  <a:schemeClr val="bg1"/>
                </a:solidFill>
              </a:rPr>
              <a:t> Annual Meeting of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bg1"/>
                </a:solidFill>
              </a:rPr>
              <a:t>the Japanese Society for Pediatric Gastroenterology, Hepatology and Nutrition</a:t>
            </a:r>
            <a:r>
              <a:rPr lang="ja-JP" altLang="en-US" sz="2400" b="1" dirty="0">
                <a:solidFill>
                  <a:schemeClr val="bg1"/>
                </a:solidFill>
              </a:rPr>
              <a:t>　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>
                <a:solidFill>
                  <a:schemeClr val="bg1"/>
                </a:solidFill>
              </a:rPr>
              <a:t>COI Disclosure Information</a:t>
            </a:r>
            <a:br>
              <a:rPr lang="ja-JP" altLang="ja-JP" sz="4000" b="1" i="1" dirty="0">
                <a:solidFill>
                  <a:schemeClr val="bg1"/>
                </a:solidFill>
              </a:rPr>
            </a:br>
            <a:r>
              <a:rPr lang="en-US" altLang="ja-JP" b="1" i="1" dirty="0">
                <a:solidFill>
                  <a:srgbClr val="FFFF00"/>
                </a:solidFill>
              </a:rPr>
              <a:t>Name of the Speaker </a:t>
            </a:r>
            <a:endParaRPr lang="en-US" altLang="ja-JP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84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ＭＳ Ｐゴシック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MACC-003</cp:lastModifiedBy>
  <cp:revision>90</cp:revision>
  <cp:lastPrinted>2015-10-26T07:51:11Z</cp:lastPrinted>
  <dcterms:created xsi:type="dcterms:W3CDTF">2000-09-04T17:39:07Z</dcterms:created>
  <dcterms:modified xsi:type="dcterms:W3CDTF">2024-03-12T03:19:25Z</dcterms:modified>
</cp:coreProperties>
</file>